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57562"/>
            <a:ext cx="3752593" cy="597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ポテトサラダ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15</a:t>
            </a: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sz="16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364231" y="2640154"/>
            <a:ext cx="624619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にんじんや玉ねぎ、ゆで卵を加えて具沢山にしてもおいしいです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パンにはさんでサンドイッチにするのもおすすめです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75833" y="3926021"/>
            <a:ext cx="5467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じゃがいも　２～３個</a:t>
            </a:r>
            <a:r>
              <a:rPr lang="en-US" altLang="ja-JP" sz="1600" dirty="0">
                <a:latin typeface="+mj-ea"/>
                <a:ea typeface="+mj-ea"/>
              </a:rPr>
              <a:t>(300g</a:t>
            </a:r>
            <a:r>
              <a:rPr lang="ja-JP" altLang="en-US" sz="1600" dirty="0">
                <a:latin typeface="+mj-ea"/>
                <a:ea typeface="+mj-ea"/>
              </a:rPr>
              <a:t>）</a:t>
            </a:r>
          </a:p>
          <a:p>
            <a:r>
              <a:rPr lang="ja-JP" altLang="en-US" sz="1600" dirty="0">
                <a:latin typeface="+mj-ea"/>
                <a:ea typeface="+mj-ea"/>
              </a:rPr>
              <a:t>きゅうり　</a:t>
            </a:r>
            <a:r>
              <a:rPr lang="en-US" altLang="ja-JP" sz="1600" dirty="0">
                <a:latin typeface="+mj-ea"/>
                <a:ea typeface="+mj-ea"/>
              </a:rPr>
              <a:t>1/2</a:t>
            </a:r>
            <a:r>
              <a:rPr lang="ja-JP" altLang="en-US" sz="1600" dirty="0">
                <a:latin typeface="+mj-ea"/>
                <a:ea typeface="+mj-ea"/>
              </a:rPr>
              <a:t>本</a:t>
            </a:r>
          </a:p>
          <a:p>
            <a:r>
              <a:rPr lang="ja-JP" altLang="en-US" sz="1600" dirty="0">
                <a:latin typeface="+mj-ea"/>
                <a:ea typeface="+mj-ea"/>
              </a:rPr>
              <a:t>ハム　</a:t>
            </a:r>
            <a:r>
              <a:rPr lang="en-US" altLang="ja-JP" sz="1600" dirty="0">
                <a:latin typeface="+mj-ea"/>
                <a:ea typeface="+mj-ea"/>
              </a:rPr>
              <a:t>2</a:t>
            </a:r>
            <a:r>
              <a:rPr lang="ja-JP" altLang="en-US" sz="1600" dirty="0">
                <a:latin typeface="+mj-ea"/>
                <a:ea typeface="+mj-ea"/>
              </a:rPr>
              <a:t>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マヨネーズ　大さじ</a:t>
            </a:r>
            <a:r>
              <a:rPr lang="en-US" altLang="ja-JP" sz="1600" dirty="0">
                <a:latin typeface="+mj-ea"/>
                <a:ea typeface="+mj-ea"/>
              </a:rPr>
              <a:t>3</a:t>
            </a:r>
          </a:p>
          <a:p>
            <a:r>
              <a:rPr lang="ja-JP" altLang="en-US" sz="1600" dirty="0">
                <a:latin typeface="+mj-ea"/>
                <a:ea typeface="+mj-ea"/>
              </a:rPr>
              <a:t>塩コショウ　少々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175833" y="5811661"/>
            <a:ext cx="38405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まな板</a:t>
            </a:r>
          </a:p>
          <a:p>
            <a:r>
              <a:rPr lang="ja-JP" altLang="en-US" sz="1600" dirty="0">
                <a:latin typeface="+mj-ea"/>
                <a:ea typeface="+mj-ea"/>
              </a:rPr>
              <a:t>包丁</a:t>
            </a:r>
          </a:p>
          <a:p>
            <a:r>
              <a:rPr lang="ja-JP" altLang="en-US" sz="1600" dirty="0">
                <a:latin typeface="+mj-ea"/>
                <a:ea typeface="+mj-ea"/>
              </a:rPr>
              <a:t>スプーン</a:t>
            </a:r>
          </a:p>
          <a:p>
            <a:r>
              <a:rPr lang="ja-JP" altLang="en-US" sz="1600" dirty="0">
                <a:latin typeface="+mj-ea"/>
                <a:ea typeface="+mj-ea"/>
              </a:rPr>
              <a:t>ピーラー</a:t>
            </a:r>
            <a:endParaRPr lang="en-US" altLang="ja-JP" sz="1600" dirty="0">
              <a:latin typeface="+mj-ea"/>
              <a:ea typeface="+mj-ea"/>
            </a:endParaRPr>
          </a:p>
          <a:p>
            <a:r>
              <a:rPr lang="ja-JP" altLang="en-US" sz="1600" dirty="0">
                <a:latin typeface="+mj-ea"/>
                <a:ea typeface="+mj-ea"/>
              </a:rPr>
              <a:t>マッシャー</a:t>
            </a:r>
            <a:endParaRPr lang="en-US" altLang="ja-JP" sz="1600" dirty="0">
              <a:latin typeface="+mj-ea"/>
              <a:ea typeface="+mj-ea"/>
            </a:endParaRPr>
          </a:p>
          <a:p>
            <a:r>
              <a:rPr lang="en-US" altLang="ja-JP" sz="1600" dirty="0">
                <a:latin typeface="+mj-ea"/>
                <a:ea typeface="+mj-ea"/>
              </a:rPr>
              <a:t>(</a:t>
            </a:r>
            <a:r>
              <a:rPr lang="ja-JP" altLang="en-US" sz="1600" dirty="0">
                <a:latin typeface="+mj-ea"/>
                <a:ea typeface="+mj-ea"/>
              </a:rPr>
              <a:t>フォークでも代用できます）</a:t>
            </a:r>
          </a:p>
          <a:p>
            <a:endParaRPr lang="ja-JP" altLang="en-US" sz="1600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8523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1151" y="7664918"/>
            <a:ext cx="4238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調理の注意事項・ポイント</a:t>
            </a:r>
            <a:endParaRPr kumimoji="1" lang="en-US" altLang="ja-JP" sz="1600" dirty="0">
              <a:latin typeface="+mj-ea"/>
              <a:ea typeface="+mj-ea"/>
            </a:endParaRPr>
          </a:p>
          <a:p>
            <a:pPr marL="342900" indent="-342900">
              <a:buAutoNum type="arabicParenR"/>
            </a:pPr>
            <a:r>
              <a:rPr kumimoji="1" lang="ja-JP" altLang="en-US" sz="1600" dirty="0">
                <a:latin typeface="+mj-ea"/>
                <a:ea typeface="+mj-ea"/>
              </a:rPr>
              <a:t>じゃがいもの皮をむく際は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　　やけどに注意してください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２</a:t>
            </a:r>
            <a:r>
              <a:rPr kumimoji="1" lang="en-US" altLang="ja-JP" sz="1600" dirty="0">
                <a:latin typeface="+mj-ea"/>
                <a:ea typeface="+mj-ea"/>
              </a:rPr>
              <a:t>)</a:t>
            </a:r>
            <a:r>
              <a:rPr kumimoji="1" lang="ja-JP" altLang="en-US" sz="1600" dirty="0">
                <a:latin typeface="+mj-ea"/>
                <a:ea typeface="+mj-ea"/>
              </a:rPr>
              <a:t>　マヨネーズの量は味見をしながら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　　お好みの量に調整してください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57EBDA0-12D4-ADB7-3651-08789E700E5A}"/>
              </a:ext>
            </a:extLst>
          </p:cNvPr>
          <p:cNvSpPr/>
          <p:nvPr/>
        </p:nvSpPr>
        <p:spPr>
          <a:xfrm>
            <a:off x="3390140" y="5798393"/>
            <a:ext cx="3429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大さじ</a:t>
            </a:r>
          </a:p>
          <a:p>
            <a:r>
              <a:rPr lang="ja-JP" altLang="en-US" sz="1600" dirty="0">
                <a:latin typeface="+mj-ea"/>
                <a:ea typeface="+mj-ea"/>
              </a:rPr>
              <a:t>ボウル</a:t>
            </a:r>
          </a:p>
          <a:p>
            <a:r>
              <a:rPr lang="ja-JP" altLang="en-US" sz="1600" dirty="0">
                <a:latin typeface="+mj-ea"/>
                <a:ea typeface="+mj-ea"/>
              </a:rPr>
              <a:t>キッチンペーパー　</a:t>
            </a:r>
            <a:r>
              <a:rPr lang="en-US" altLang="ja-JP" sz="1600" dirty="0">
                <a:latin typeface="+mj-ea"/>
                <a:ea typeface="+mj-ea"/>
              </a:rPr>
              <a:t>2</a:t>
            </a:r>
            <a:r>
              <a:rPr lang="ja-JP" altLang="en-US" sz="1600" dirty="0">
                <a:latin typeface="+mj-ea"/>
                <a:ea typeface="+mj-ea"/>
              </a:rPr>
              <a:t>～</a:t>
            </a:r>
            <a:r>
              <a:rPr lang="en-US" altLang="ja-JP" sz="1600" dirty="0">
                <a:latin typeface="+mj-ea"/>
                <a:ea typeface="+mj-ea"/>
              </a:rPr>
              <a:t>3</a:t>
            </a:r>
            <a:r>
              <a:rPr lang="ja-JP" altLang="en-US" sz="1600" dirty="0">
                <a:latin typeface="+mj-ea"/>
                <a:ea typeface="+mj-ea"/>
              </a:rPr>
              <a:t>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電子レンジ</a:t>
            </a:r>
          </a:p>
          <a:p>
            <a:endParaRPr lang="ja-JP" altLang="en-US" sz="1600" dirty="0">
              <a:latin typeface="+mj-ea"/>
              <a:ea typeface="+mj-ea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155FDFF9-31C9-49FB-88C2-353475098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56" y="7658587"/>
            <a:ext cx="1589670" cy="15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4D7EB38E89C4C458F5C2D6F313AD06F" ma:contentTypeVersion="12" ma:contentTypeDescription="新しいドキュメントを作成します。" ma:contentTypeScope="" ma:versionID="a4ccd49552bd1cdb5897d18eff85ebab">
  <xsd:schema xmlns:xsd="http://www.w3.org/2001/XMLSchema" xmlns:xs="http://www.w3.org/2001/XMLSchema" xmlns:p="http://schemas.microsoft.com/office/2006/metadata/properties" xmlns:ns2="aeb6e62a-4f96-47f3-8c8f-a8fa700fdb78" xmlns:ns3="a019e3eb-41ef-444b-9adf-81078781b579" targetNamespace="http://schemas.microsoft.com/office/2006/metadata/properties" ma:root="true" ma:fieldsID="86c9c3952694c43116412b9f2fd6bb86" ns2:_="" ns3:_="">
    <xsd:import namespace="aeb6e62a-4f96-47f3-8c8f-a8fa700fdb78"/>
    <xsd:import namespace="a019e3eb-41ef-444b-9adf-81078781b57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b6e62a-4f96-47f3-8c8f-a8fa700fdb7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画像タグ" ma:readOnly="false" ma:fieldId="{5cf76f15-5ced-4ddc-b409-7134ff3c332f}" ma:taxonomyMulti="true" ma:sspId="8b30d1af-5af5-42b0-b3f9-227adb8ac4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19e3eb-41ef-444b-9adf-81078781b57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417c59a-c5b7-4757-8777-94a97dfbcc2e}" ma:internalName="TaxCatchAll" ma:showField="CatchAllData" ma:web="a019e3eb-41ef-444b-9adf-81078781b5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019e3eb-41ef-444b-9adf-81078781b579" xsi:nil="true"/>
    <lcf76f155ced4ddcb4097134ff3c332f xmlns="aeb6e62a-4f96-47f3-8c8f-a8fa700fdb7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21CD4F-A1BA-42F1-B11F-F3CBC4C02F60}"/>
</file>

<file path=customXml/itemProps2.xml><?xml version="1.0" encoding="utf-8"?>
<ds:datastoreItem xmlns:ds="http://schemas.openxmlformats.org/officeDocument/2006/customXml" ds:itemID="{32087DEE-E2DB-4D91-9614-5673DA789D54}"/>
</file>

<file path=customXml/itemProps3.xml><?xml version="1.0" encoding="utf-8"?>
<ds:datastoreItem xmlns:ds="http://schemas.openxmlformats.org/officeDocument/2006/customXml" ds:itemID="{C8627112-B67F-4582-B2C2-2030AEFF96C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145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Aptos</vt:lpstr>
      <vt:lpstr>UD デジタル 教科書体 NK-B</vt:lpstr>
      <vt:lpstr>UD デジタル 教科書体 NP-B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Tatsuaki SAKAMOTO</cp:lastModifiedBy>
  <cp:revision>14</cp:revision>
  <cp:lastPrinted>2024-12-09T00:42:08Z</cp:lastPrinted>
  <dcterms:created xsi:type="dcterms:W3CDTF">2024-11-12T04:30:47Z</dcterms:created>
  <dcterms:modified xsi:type="dcterms:W3CDTF">2025-02-13T05:38:34Z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0x01010014D7EB38E89C4C458F5C2D6F313AD06F</vt:lpwstr>
  </property>
</Properties>
</file>